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Averag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Average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2c9d20f400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2c9d20f400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2c9d20f400_1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2c9d20f400_1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ResolvaRapid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 melhor aplicação para os mais desastrados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 do projeto:</a:t>
            </a:r>
            <a:endParaRPr/>
          </a:p>
        </p:txBody>
      </p:sp>
      <p:sp>
        <p:nvSpPr>
          <p:cNvPr id="356" name="Google Shape;356;p26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26"/>
          <p:cNvSpPr txBox="1"/>
          <p:nvPr/>
        </p:nvSpPr>
        <p:spPr>
          <a:xfrm>
            <a:off x="1144461" y="312377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Desenvolvimento do conceito do projeto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26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26"/>
          <p:cNvSpPr txBox="1"/>
          <p:nvPr/>
        </p:nvSpPr>
        <p:spPr>
          <a:xfrm>
            <a:off x="2311725" y="2977150"/>
            <a:ext cx="12042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Começar o desenvolvimento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26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26"/>
          <p:cNvSpPr txBox="1"/>
          <p:nvPr/>
        </p:nvSpPr>
        <p:spPr>
          <a:xfrm>
            <a:off x="3438904" y="29771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Dar os toques finais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26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26"/>
          <p:cNvSpPr txBox="1"/>
          <p:nvPr/>
        </p:nvSpPr>
        <p:spPr>
          <a:xfrm>
            <a:off x="4572009" y="29771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Publicar a aplicação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26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JUL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5" name="Google Shape;365;p26"/>
          <p:cNvSpPr txBox="1"/>
          <p:nvPr/>
        </p:nvSpPr>
        <p:spPr>
          <a:xfrm>
            <a:off x="5583350" y="2898900"/>
            <a:ext cx="11850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Analisar opiniões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26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AUG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26"/>
          <p:cNvSpPr txBox="1"/>
          <p:nvPr/>
        </p:nvSpPr>
        <p:spPr>
          <a:xfrm>
            <a:off x="6837174" y="2894125"/>
            <a:ext cx="13023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Criar novas versões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68" name="Google Shape;368;p26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9" name="Google Shape;369;p26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0" name="Google Shape;370;p26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71" name="Google Shape;371;p26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2" name="Google Shape;372;p26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3" name="Google Shape;373;p26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74" name="Google Shape;374;p26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5" name="Google Shape;375;p26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6" name="Google Shape;376;p26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77" name="Google Shape;377;p26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" name="Google Shape;378;p26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9" name="Google Shape;379;p26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80" name="Google Shape;380;p26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26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2" name="Google Shape;382;p26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83" name="Google Shape;383;p26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4" name="Google Shape;384;p26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5" name="Google Shape;385;p26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Index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Introdução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954639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produto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33986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Promotores e Clientes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25097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Apresentando</a:t>
            </a: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ResolvaRapid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5091675" y="21088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Plano inicial</a:t>
            </a:r>
            <a:endParaRPr/>
          </a:p>
        </p:txBody>
      </p:sp>
      <p:sp>
        <p:nvSpPr>
          <p:cNvPr id="241" name="Google Shape;241;p18"/>
          <p:cNvSpPr txBox="1"/>
          <p:nvPr/>
        </p:nvSpPr>
        <p:spPr>
          <a:xfrm>
            <a:off x="1294300" y="3725100"/>
            <a:ext cx="3300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Contraste com o mundo existente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5091675" y="2626850"/>
            <a:ext cx="17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Porquê investir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5091675" y="3219525"/>
            <a:ext cx="18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Datas do projeto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Introdução: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33325" y="1567550"/>
            <a:ext cx="3976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Esquece-se dos documentos importantes?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Conduz regularmente?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Já esteve num acidente ou sabe o quão demorado é resolver todo o processo?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19"/>
          <p:cNvPicPr preferRelativeResize="0"/>
          <p:nvPr/>
        </p:nvPicPr>
        <p:blipFill rotWithShape="1">
          <a:blip r:embed="rId3">
            <a:alphaModFix/>
          </a:blip>
          <a:srcRect b="8354" l="0" r="0" t="8346"/>
          <a:stretch/>
        </p:blipFill>
        <p:spPr>
          <a:xfrm>
            <a:off x="4831650" y="1944725"/>
            <a:ext cx="2771775" cy="153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9"/>
          <p:cNvPicPr preferRelativeResize="0"/>
          <p:nvPr/>
        </p:nvPicPr>
        <p:blipFill rotWithShape="1">
          <a:blip r:embed="rId4">
            <a:alphaModFix/>
          </a:blip>
          <a:srcRect b="0" l="7248" r="5101" t="0"/>
          <a:stretch/>
        </p:blipFill>
        <p:spPr>
          <a:xfrm>
            <a:off x="6142625" y="288413"/>
            <a:ext cx="2588125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9"/>
          <p:cNvPicPr preferRelativeResize="0"/>
          <p:nvPr/>
        </p:nvPicPr>
        <p:blipFill rotWithShape="1">
          <a:blip r:embed="rId5">
            <a:alphaModFix/>
          </a:blip>
          <a:srcRect b="0" l="0" r="0" t="16331"/>
          <a:stretch/>
        </p:blipFill>
        <p:spPr>
          <a:xfrm>
            <a:off x="6207900" y="3584925"/>
            <a:ext cx="2588125" cy="144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0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Apresentando</a:t>
            </a:r>
            <a:r>
              <a:rPr lang="en-GB"/>
              <a:t>: ResolvaRapid</a:t>
            </a:r>
            <a:endParaRPr/>
          </a:p>
        </p:txBody>
      </p:sp>
      <p:sp>
        <p:nvSpPr>
          <p:cNvPr id="258" name="Google Shape;258;p20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A aplicação para agilizar a resolução de acidentes automóveis que vai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revolucionar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o mercado</a:t>
            </a:r>
            <a:endParaRPr/>
          </a:p>
        </p:txBody>
      </p:sp>
      <p:sp>
        <p:nvSpPr>
          <p:cNvPr id="259" name="Google Shape;259;p20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-Anexo de ficheiros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-Transferencia rápida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-Informação completa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-Verificação de estado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60" name="Google Shape;260;p20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261" name="Google Shape;261;p2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9" name="Google Shape;269;p20"/>
          <p:cNvPicPr preferRelativeResize="0"/>
          <p:nvPr/>
        </p:nvPicPr>
        <p:blipFill rotWithShape="1">
          <a:blip r:embed="rId3">
            <a:alphaModFix/>
          </a:blip>
          <a:srcRect b="21509" l="0" r="0" t="21509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0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" name="Google Shape;271;p20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272" name="Google Shape;272;p2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6" name="Google Shape;276;p20"/>
          <p:cNvPicPr preferRelativeResize="0"/>
          <p:nvPr/>
        </p:nvPicPr>
        <p:blipFill rotWithShape="1">
          <a:blip r:embed="rId3">
            <a:alphaModFix/>
          </a:blip>
          <a:srcRect b="0" l="11591" r="11591" t="0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0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8" name="Google Shape;278;p20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279" name="Google Shape;279;p2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3" name="Google Shape;283;p20"/>
          <p:cNvPicPr preferRelativeResize="0"/>
          <p:nvPr/>
        </p:nvPicPr>
        <p:blipFill rotWithShape="1">
          <a:blip r:embed="rId3">
            <a:alphaModFix/>
          </a:blip>
          <a:srcRect b="0" l="20720" r="20714" t="0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84" name="Google Shape;284;p20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1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 produto:</a:t>
            </a:r>
            <a:endParaRPr/>
          </a:p>
        </p:txBody>
      </p:sp>
      <p:sp>
        <p:nvSpPr>
          <p:cNvPr id="290" name="Google Shape;290;p21"/>
          <p:cNvSpPr txBox="1"/>
          <p:nvPr>
            <p:ph idx="2" type="body"/>
          </p:nvPr>
        </p:nvSpPr>
        <p:spPr>
          <a:xfrm>
            <a:off x="1297500" y="887591"/>
            <a:ext cx="7630500" cy="14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O </a:t>
            </a:r>
            <a:r>
              <a:rPr b="1" lang="en-GB" sz="1200"/>
              <a:t>ResolvaRapid </a:t>
            </a:r>
            <a:r>
              <a:rPr lang="en-GB" sz="1200"/>
              <a:t>é uma aplicação desenvolvida para auxiliar na troca de informações e contacto com seguradoras após acidentes automóveis entre pessoas. Com o objetivo de simplificar e acelerar o processo de comunicação e envio de dados para a seguradora, esta solução eficaz e prática é ideal para situações em que as partes envolvidas desejam resolver rapidamente o incidente, especialmente em casos onde não há ferimentos graves, tornando o processo mais rápido e eficiente.</a:t>
            </a:r>
            <a:endParaRPr sz="12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91" name="Google Shape;291;p21"/>
          <p:cNvPicPr preferRelativeResize="0"/>
          <p:nvPr/>
        </p:nvPicPr>
        <p:blipFill rotWithShape="1">
          <a:blip r:embed="rId3">
            <a:alphaModFix/>
          </a:blip>
          <a:srcRect b="21509" l="0" r="0" t="21509"/>
          <a:stretch/>
        </p:blipFill>
        <p:spPr>
          <a:xfrm>
            <a:off x="7097647" y="3109974"/>
            <a:ext cx="1773000" cy="101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1"/>
          <p:cNvSpPr txBox="1"/>
          <p:nvPr/>
        </p:nvSpPr>
        <p:spPr>
          <a:xfrm>
            <a:off x="1343350" y="2774575"/>
            <a:ext cx="56319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b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Manter documentos num local seguro</a:t>
            </a: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A aplicação guarda de forma segura as informações e documentos necessários.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b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Agilizar a transferência de informação</a:t>
            </a: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Facilita a troca rápida de dados entre as partes envolvidas no acidente.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b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Comprovar danos de forma clara e precisa</a:t>
            </a: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Permite registar fotos e vídeos dos danos, auxiliando na análise da seguradora.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b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Acelerar o processo com a seguradora</a:t>
            </a: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Estabelece contacto direto e facilitado, tornando a comunicação mais eficiente e rápida.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1"/>
          <p:cNvSpPr txBox="1"/>
          <p:nvPr>
            <p:ph type="title"/>
          </p:nvPr>
        </p:nvSpPr>
        <p:spPr>
          <a:xfrm>
            <a:off x="1297500" y="2259399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Objetivos</a:t>
            </a:r>
            <a:r>
              <a:rPr lang="en-GB"/>
              <a:t>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2"/>
          <p:cNvSpPr txBox="1"/>
          <p:nvPr>
            <p:ph type="title"/>
          </p:nvPr>
        </p:nvSpPr>
        <p:spPr>
          <a:xfrm>
            <a:off x="-1125" y="1227449"/>
            <a:ext cx="2304900" cy="39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oboto"/>
              <a:buAutoNum type="arabicPeriod"/>
            </a:pPr>
            <a:r>
              <a:rPr lang="en-GB" sz="8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Seguradoras de carros - Poderiam promover a nossa aplicação para os seus clientes para simplificar o processo de resolver casos, aumentando assim a satisfação dos clientes.</a:t>
            </a:r>
            <a:endParaRPr sz="8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oboto"/>
              <a:buAutoNum type="arabicPeriod"/>
            </a:pPr>
            <a:r>
              <a:rPr lang="en-GB" sz="8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Advogados- Poderiam promover a nossa aplicação para os seus clientes para assegurar a </a:t>
            </a:r>
            <a:r>
              <a:rPr lang="en-GB" sz="8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existência</a:t>
            </a:r>
            <a:r>
              <a:rPr lang="en-GB" sz="8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 de documentos verificados e ajudar em detalhes importantes em qualquer processo tribunal.</a:t>
            </a:r>
            <a:endParaRPr sz="8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8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oboto"/>
              <a:buAutoNum type="arabicPeriod"/>
            </a:pPr>
            <a:r>
              <a:rPr lang="en-GB" sz="8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Segurança rodoviária - Poderiam promover a nossa aplicação como uma tentativa de educar condutores numa condução segura e </a:t>
            </a:r>
            <a:r>
              <a:rPr lang="en-GB" sz="8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reduzir os números</a:t>
            </a:r>
            <a:r>
              <a:rPr lang="en-GB" sz="8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 de acidentes.</a:t>
            </a:r>
            <a:endParaRPr sz="8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8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99" name="Google Shape;299;p22"/>
          <p:cNvSpPr txBox="1"/>
          <p:nvPr>
            <p:ph idx="2" type="title"/>
          </p:nvPr>
        </p:nvSpPr>
        <p:spPr>
          <a:xfrm>
            <a:off x="895350" y="194925"/>
            <a:ext cx="37623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Promotores e Clientes:</a:t>
            </a:r>
            <a:endParaRPr sz="2400"/>
          </a:p>
        </p:txBody>
      </p:sp>
      <p:sp>
        <p:nvSpPr>
          <p:cNvPr id="300" name="Google Shape;300;p22"/>
          <p:cNvSpPr txBox="1"/>
          <p:nvPr>
            <p:ph idx="1" type="body"/>
          </p:nvPr>
        </p:nvSpPr>
        <p:spPr>
          <a:xfrm>
            <a:off x="6427721" y="21179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Quanto aos clientes da nossa aplicação, estes seriam qualquer </a:t>
            </a:r>
            <a:r>
              <a:rPr lang="en-GB" sz="12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condutor que queira agilizar qualquer procedimento posterior ao acidente, tal como relatar o acidente a uma seguradora ou proceder para um processo jurídico.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301" name="Google Shape;301;p22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302" name="Google Shape;302;p22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2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22"/>
          <p:cNvSpPr/>
          <p:nvPr/>
        </p:nvSpPr>
        <p:spPr>
          <a:xfrm flipH="1">
            <a:off x="3409382" y="979361"/>
            <a:ext cx="2351700" cy="3061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22"/>
          <p:cNvPicPr preferRelativeResize="0"/>
          <p:nvPr/>
        </p:nvPicPr>
        <p:blipFill rotWithShape="1">
          <a:blip r:embed="rId3">
            <a:alphaModFix/>
          </a:blip>
          <a:srcRect b="-2189" l="2080" r="-2079" t="2190"/>
          <a:stretch/>
        </p:blipFill>
        <p:spPr>
          <a:xfrm>
            <a:off x="3549625" y="1025700"/>
            <a:ext cx="2133600" cy="29691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pic>
        <p:nvPicPr>
          <p:cNvPr id="307" name="Google Shape;30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8100" y="705825"/>
            <a:ext cx="1196800" cy="119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66675" y="787675"/>
            <a:ext cx="1196800" cy="119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3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Contraste com o mundo existente</a:t>
            </a:r>
            <a:endParaRPr/>
          </a:p>
        </p:txBody>
      </p:sp>
      <p:sp>
        <p:nvSpPr>
          <p:cNvPr id="314" name="Google Shape;314;p23"/>
          <p:cNvSpPr txBox="1"/>
          <p:nvPr>
            <p:ph idx="2" type="body"/>
          </p:nvPr>
        </p:nvSpPr>
        <p:spPr>
          <a:xfrm>
            <a:off x="1297500" y="887614"/>
            <a:ext cx="7630500" cy="39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Antes da existência do ResolvaRapid, a resolução de acidentes automóveis era muitas vezes um processo moroso e </a:t>
            </a:r>
            <a:r>
              <a:rPr lang="en-GB" sz="1200"/>
              <a:t>estressante</a:t>
            </a:r>
            <a:r>
              <a:rPr lang="en-GB" sz="1200"/>
              <a:t> para os envolvidos. A troca de informações entre as partes e o contacto com a seguradora podiam ser procedimentos demorados e complicados, o que aumentava ainda mais a pressão e ansiedade nestas situações. A chegada do ResolvaRapid apresenta uma nova solução para este problema, oferecendo uma aplicação que permite uma resolução rápida, simples e segura de acidentes automóveis, tornando a vida dos motoristas mais tranquila em momentos de dificuldade. Em suma: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Antes, guardar documentos era um problema. Agora, o ResolvaRapid mantém tudo seguro em um só lugar.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Antes, transferir informações demorava muito. Agora, a troca de dados é facilitada com alguns cliques.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Antes, comprovar danos era difícil. Agora, fotos e vídeos podem ser registrados para análise da seguradora.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Antes, a comunicação com a seguradora era lenta. Agora, o ResolvaRapid estabelece contato direto e eficiente, acelerando o processo.</a:t>
            </a:r>
            <a:endParaRPr sz="12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Plano Inicial</a:t>
            </a:r>
            <a:r>
              <a:rPr lang="en-GB" sz="2400"/>
              <a:t>:</a:t>
            </a:r>
            <a:endParaRPr sz="2400"/>
          </a:p>
        </p:txBody>
      </p:sp>
      <p:sp>
        <p:nvSpPr>
          <p:cNvPr id="320" name="Google Shape;320;p24"/>
          <p:cNvSpPr txBox="1"/>
          <p:nvPr>
            <p:ph type="title"/>
          </p:nvPr>
        </p:nvSpPr>
        <p:spPr>
          <a:xfrm>
            <a:off x="434700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Código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Qr Code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Contacto rápido</a:t>
            </a:r>
            <a:endParaRPr/>
          </a:p>
        </p:txBody>
      </p:sp>
      <p:sp>
        <p:nvSpPr>
          <p:cNvPr id="321" name="Google Shape;321;p24"/>
          <p:cNvSpPr txBox="1"/>
          <p:nvPr>
            <p:ph idx="1" type="body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-	Dark Mode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- 	Alerta geográfico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/>
              <a:t>-	Fotos</a:t>
            </a:r>
            <a:endParaRPr sz="1400"/>
          </a:p>
        </p:txBody>
      </p:sp>
      <p:grpSp>
        <p:nvGrpSpPr>
          <p:cNvPr id="322" name="Google Shape;322;p24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323" name="Google Shape;323;p24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4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6" name="Google Shape;32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35525" y="1637225"/>
            <a:ext cx="1659300" cy="16593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7" name="Google Shape;327;p24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5"/>
          <p:cNvSpPr txBox="1"/>
          <p:nvPr>
            <p:ph idx="2" type="title"/>
          </p:nvPr>
        </p:nvSpPr>
        <p:spPr>
          <a:xfrm>
            <a:off x="969400" y="240315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Porquê investir?</a:t>
            </a:r>
            <a:endParaRPr sz="3800"/>
          </a:p>
        </p:txBody>
      </p:sp>
      <p:sp>
        <p:nvSpPr>
          <p:cNvPr id="333" name="Google Shape;333;p25"/>
          <p:cNvSpPr txBox="1"/>
          <p:nvPr>
            <p:ph idx="1" type="body"/>
          </p:nvPr>
        </p:nvSpPr>
        <p:spPr>
          <a:xfrm>
            <a:off x="6718546" y="13552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Uma aplicação que fornece recursos e informações que ajudam a diminuir o </a:t>
            </a:r>
            <a:r>
              <a:rPr lang="en-GB" sz="12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número</a:t>
            </a:r>
            <a:r>
              <a:rPr lang="en-GB" sz="12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de acidentes rodoviários </a:t>
            </a:r>
            <a:endParaRPr sz="1200">
              <a:solidFill>
                <a:srgbClr val="37415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334" name="Google Shape;334;p25"/>
          <p:cNvSpPr txBox="1"/>
          <p:nvPr>
            <p:ph type="title"/>
          </p:nvPr>
        </p:nvSpPr>
        <p:spPr>
          <a:xfrm>
            <a:off x="416950" y="1769738"/>
            <a:ext cx="2008500" cy="14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Reduz stress e ansiedade para os envolvidos num acidente de carro.</a:t>
            </a:r>
            <a:endParaRPr>
              <a:highlight>
                <a:schemeClr val="dk1"/>
              </a:highlight>
            </a:endParaRPr>
          </a:p>
        </p:txBody>
      </p:sp>
      <p:grpSp>
        <p:nvGrpSpPr>
          <p:cNvPr id="335" name="Google Shape;335;p25"/>
          <p:cNvGrpSpPr/>
          <p:nvPr/>
        </p:nvGrpSpPr>
        <p:grpSpPr>
          <a:xfrm>
            <a:off x="2841460" y="918135"/>
            <a:ext cx="3461100" cy="2671532"/>
            <a:chOff x="3553042" y="1657806"/>
            <a:chExt cx="3461100" cy="2671532"/>
          </a:xfrm>
        </p:grpSpPr>
        <p:sp>
          <p:nvSpPr>
            <p:cNvPr id="336" name="Google Shape;336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4" name="Google Shape;344;p25"/>
          <p:cNvPicPr preferRelativeResize="0"/>
          <p:nvPr/>
        </p:nvPicPr>
        <p:blipFill rotWithShape="1">
          <a:blip r:embed="rId3">
            <a:alphaModFix/>
          </a:blip>
          <a:srcRect b="21509" l="0" r="0" t="21509"/>
          <a:stretch/>
        </p:blipFill>
        <p:spPr>
          <a:xfrm>
            <a:off x="2893794" y="9703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5"/>
          <p:cNvSpPr txBox="1"/>
          <p:nvPr>
            <p:ph type="title"/>
          </p:nvPr>
        </p:nvSpPr>
        <p:spPr>
          <a:xfrm>
            <a:off x="1690424" y="3756575"/>
            <a:ext cx="1879200" cy="14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Diminui o tempo do processo para as companhias</a:t>
            </a:r>
            <a:endParaRPr sz="12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346" name="Google Shape;346;p25"/>
          <p:cNvSpPr txBox="1"/>
          <p:nvPr>
            <p:ph idx="1" type="body"/>
          </p:nvPr>
        </p:nvSpPr>
        <p:spPr>
          <a:xfrm>
            <a:off x="5754800" y="3677025"/>
            <a:ext cx="2008500" cy="14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rgbClr val="37415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Aumenta o detalhe e precisão dos processos de acidentes ( permite adicionar detalhes importantes como a localização e tempo do acidente)</a:t>
            </a:r>
            <a:endParaRPr sz="800"/>
          </a:p>
        </p:txBody>
      </p:sp>
      <p:cxnSp>
        <p:nvCxnSpPr>
          <p:cNvPr id="347" name="Google Shape;347;p25"/>
          <p:cNvCxnSpPr>
            <a:stCxn id="344" idx="1"/>
          </p:cNvCxnSpPr>
          <p:nvPr/>
        </p:nvCxnSpPr>
        <p:spPr>
          <a:xfrm flipH="1">
            <a:off x="2275494" y="1926649"/>
            <a:ext cx="6183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8" name="Google Shape;348;p25"/>
          <p:cNvCxnSpPr>
            <a:endCxn id="345" idx="0"/>
          </p:cNvCxnSpPr>
          <p:nvPr/>
        </p:nvCxnSpPr>
        <p:spPr>
          <a:xfrm flipH="1">
            <a:off x="2630024" y="2969075"/>
            <a:ext cx="736500" cy="78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Google Shape;349;p25"/>
          <p:cNvCxnSpPr>
            <a:endCxn id="346" idx="0"/>
          </p:cNvCxnSpPr>
          <p:nvPr/>
        </p:nvCxnSpPr>
        <p:spPr>
          <a:xfrm>
            <a:off x="6140450" y="2954625"/>
            <a:ext cx="618600" cy="72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" name="Google Shape;350;p25"/>
          <p:cNvCxnSpPr>
            <a:stCxn id="344" idx="3"/>
          </p:cNvCxnSpPr>
          <p:nvPr/>
        </p:nvCxnSpPr>
        <p:spPr>
          <a:xfrm flipH="1" rot="10800000">
            <a:off x="6250194" y="1769749"/>
            <a:ext cx="518700" cy="15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